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8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2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2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1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4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8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8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0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3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3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F56F6-D393-4B68-8AE3-C023CD295BC9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7E83-3F7A-469B-A8CE-AB2F1DCC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981200"/>
            <a:ext cx="81057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757237"/>
            <a:ext cx="118395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476250"/>
            <a:ext cx="11405308" cy="59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22"/>
            <a:ext cx="12192000" cy="65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20"/>
            <a:ext cx="12192000" cy="67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264039"/>
            <a:ext cx="7785735" cy="38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639"/>
            <a:ext cx="12192000" cy="61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68"/>
            <a:ext cx="12192000" cy="50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1" y="1169243"/>
            <a:ext cx="7704772" cy="41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5" y="0"/>
            <a:ext cx="11803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851"/>
            <a:ext cx="12192000" cy="58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966912"/>
            <a:ext cx="104013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5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23"/>
            <a:ext cx="12192000" cy="63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9" y="0"/>
            <a:ext cx="11732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5" y="0"/>
            <a:ext cx="11678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9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261937"/>
            <a:ext cx="109632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08" y="1088136"/>
            <a:ext cx="6508242" cy="35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6661"/>
            <a:ext cx="10034587" cy="588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61962"/>
            <a:ext cx="106489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330524"/>
            <a:ext cx="9675399" cy="61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338137"/>
            <a:ext cx="108489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328612"/>
            <a:ext cx="105822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5D19FEBEA74498DFEE27CE2C04205" ma:contentTypeVersion="11" ma:contentTypeDescription="Create a new document." ma:contentTypeScope="" ma:versionID="70937a7326b009e630dbfc8fe8510ba4">
  <xsd:schema xmlns:xsd="http://www.w3.org/2001/XMLSchema" xmlns:xs="http://www.w3.org/2001/XMLSchema" xmlns:p="http://schemas.microsoft.com/office/2006/metadata/properties" xmlns:ns2="c61c6339-0837-4246-91dd-ab7bd25b3504" xmlns:ns3="dc770270-5e24-459d-aaf3-eeebbc46ab14" targetNamespace="http://schemas.microsoft.com/office/2006/metadata/properties" ma:root="true" ma:fieldsID="3ec784a768354777db23130a2b7f131e" ns2:_="" ns3:_="">
    <xsd:import namespace="c61c6339-0837-4246-91dd-ab7bd25b3504"/>
    <xsd:import namespace="dc770270-5e24-459d-aaf3-eeebbc46ab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c6339-0837-4246-91dd-ab7bd25b3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d59429c-2ec5-47d9-ac23-ecd773c5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70270-5e24-459d-aaf3-eeebbc46ab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312ada-bb94-4e05-a81d-9905e2487240}" ma:internalName="TaxCatchAll" ma:showField="CatchAllData" ma:web="dc770270-5e24-459d-aaf3-eeebbc46ab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1c6339-0837-4246-91dd-ab7bd25b3504">
      <Terms xmlns="http://schemas.microsoft.com/office/infopath/2007/PartnerControls"/>
    </lcf76f155ced4ddcb4097134ff3c332f>
    <TaxCatchAll xmlns="dc770270-5e24-459d-aaf3-eeebbc46ab14" xsi:nil="true"/>
  </documentManagement>
</p:properties>
</file>

<file path=customXml/itemProps1.xml><?xml version="1.0" encoding="utf-8"?>
<ds:datastoreItem xmlns:ds="http://schemas.openxmlformats.org/officeDocument/2006/customXml" ds:itemID="{013F348F-630E-4615-88B8-78C4CB6D7217}"/>
</file>

<file path=customXml/itemProps2.xml><?xml version="1.0" encoding="utf-8"?>
<ds:datastoreItem xmlns:ds="http://schemas.openxmlformats.org/officeDocument/2006/customXml" ds:itemID="{65EA7201-AE23-4CDA-9DFF-5A2C95972847}"/>
</file>

<file path=customXml/itemProps3.xml><?xml version="1.0" encoding="utf-8"?>
<ds:datastoreItem xmlns:ds="http://schemas.openxmlformats.org/officeDocument/2006/customXml" ds:itemID="{BC8EDFA2-014F-424A-919B-E5018FEE1EA9}"/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Dinuca</dc:creator>
  <cp:lastModifiedBy>Elena Dinuca</cp:lastModifiedBy>
  <cp:revision>14</cp:revision>
  <dcterms:created xsi:type="dcterms:W3CDTF">2020-10-29T17:27:54Z</dcterms:created>
  <dcterms:modified xsi:type="dcterms:W3CDTF">2020-10-30T14:20:56Z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0x01010004B5D19FEBEA74498DFEE27CE2C04205</vt:lpwstr>
  </property>
</Properties>
</file>